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  <p:sldId id="258" r:id="rId3"/>
    <p:sldId id="259" r:id="rId4"/>
    <p:sldId id="260" r:id="rId5"/>
    <p:sldId id="264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3066"/>
    <p:restoredTop sz="86478"/>
  </p:normalViewPr>
  <p:slideViewPr>
    <p:cSldViewPr snapToGrid="0" snapToObjects="1">
      <p:cViewPr>
        <p:scale>
          <a:sx n="104" d="100"/>
          <a:sy n="104" d="100"/>
        </p:scale>
        <p:origin x="47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8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89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9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6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5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7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6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0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5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F39EC-7949-914A-A6A9-539C852C19AF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92F80-74D5-CC41-A0D2-7481A7235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1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18" b="29551"/>
          <a:stretch/>
        </p:blipFill>
        <p:spPr>
          <a:xfrm>
            <a:off x="406399" y="0"/>
            <a:ext cx="4051300" cy="273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8428" y="2461305"/>
            <a:ext cx="9144000" cy="2387600"/>
          </a:xfrm>
        </p:spPr>
        <p:txBody>
          <a:bodyPr/>
          <a:lstStyle/>
          <a:p>
            <a:r>
              <a:rPr lang="en-US" dirty="0" smtClean="0"/>
              <a:t>Image Browser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9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231"/>
            <a:ext cx="12192000" cy="44130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6627" y="518984"/>
            <a:ext cx="6549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Inspiration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9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communication is the heart of any social communication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31" y="1957702"/>
            <a:ext cx="2409769" cy="4667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05" y="1818552"/>
            <a:ext cx="2559965" cy="4806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64" y="1818552"/>
            <a:ext cx="2703813" cy="480677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924435" y="6011788"/>
            <a:ext cx="951470" cy="741406"/>
          </a:xfrm>
          <a:prstGeom prst="round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937652" y="5533994"/>
            <a:ext cx="951470" cy="741406"/>
          </a:xfrm>
          <a:prstGeom prst="round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673180" y="6011788"/>
            <a:ext cx="951470" cy="741406"/>
          </a:xfrm>
          <a:prstGeom prst="round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technology is catching up with consumer trends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007" y="4351194"/>
            <a:ext cx="2755571" cy="2332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101" y="2575941"/>
            <a:ext cx="3124197" cy="2000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43" y="2575941"/>
            <a:ext cx="3269589" cy="21830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3516" y="2575941"/>
            <a:ext cx="333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Snapshots from Mary </a:t>
            </a:r>
            <a:r>
              <a:rPr lang="en-US" dirty="0" err="1" smtClean="0"/>
              <a:t>Meeker’s</a:t>
            </a:r>
            <a:r>
              <a:rPr lang="en-US" dirty="0" smtClean="0"/>
              <a:t> 2015 Internet 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rise of visual is happening on DoubleDutch too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6627" y="2384854"/>
            <a:ext cx="449786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92% </a:t>
            </a:r>
          </a:p>
          <a:p>
            <a:pPr algn="ctr"/>
            <a:r>
              <a:rPr lang="en-US" dirty="0" smtClean="0"/>
              <a:t>increase in percent of status updates which has an image from 2014 to 2016</a:t>
            </a:r>
          </a:p>
          <a:p>
            <a:endParaRPr lang="en-US" dirty="0"/>
          </a:p>
          <a:p>
            <a:pPr algn="ctr"/>
            <a:r>
              <a:rPr lang="en-US" sz="6600" dirty="0" smtClean="0"/>
              <a:t>2x </a:t>
            </a:r>
          </a:p>
          <a:p>
            <a:pPr algn="ctr"/>
            <a:r>
              <a:rPr lang="en-US" dirty="0" smtClean="0"/>
              <a:t>more engagement on status updates which has images than with no images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335" y="2100649"/>
            <a:ext cx="6128465" cy="368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7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035480" cy="67570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10978"/>
            <a:ext cx="8550875" cy="1292612"/>
          </a:xfrm>
          <a:solidFill>
            <a:schemeClr val="tx1">
              <a:lumMod val="75000"/>
              <a:lumOff val="25000"/>
              <a:alpha val="71000"/>
            </a:schemeClr>
          </a:solidFill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To be able to support a visual medium we need to be </a:t>
            </a:r>
            <a:r>
              <a:rPr lang="en-US" sz="3200" smtClean="0">
                <a:solidFill>
                  <a:schemeClr val="bg1"/>
                </a:solidFill>
              </a:rPr>
              <a:t>good at understanding </a:t>
            </a:r>
            <a:r>
              <a:rPr lang="en-US" sz="3200" dirty="0" smtClean="0">
                <a:solidFill>
                  <a:schemeClr val="bg1"/>
                </a:solidFill>
              </a:rPr>
              <a:t>images and videos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chemeClr val="accent4">
              <a:lumMod val="50000"/>
              <a:alpha val="3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did we do?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0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Google’s Vision API’s to identify attributes from images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62666"/>
            <a:ext cx="4953000" cy="4254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523471" y="3163330"/>
            <a:ext cx="2356022" cy="112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038865" y="2823389"/>
            <a:ext cx="5840627" cy="132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959180" y="2551411"/>
            <a:ext cx="2788506" cy="49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79492" y="2284146"/>
            <a:ext cx="195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Objects-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People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Screen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79492" y="4017011"/>
            <a:ext cx="195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Face attributes-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Position of eyes, lips nose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Expressions like joy, sorrow, anger</a:t>
            </a:r>
          </a:p>
        </p:txBody>
      </p:sp>
      <p:sp>
        <p:nvSpPr>
          <p:cNvPr id="19" name="Oval 18"/>
          <p:cNvSpPr/>
          <p:nvPr/>
        </p:nvSpPr>
        <p:spPr>
          <a:xfrm>
            <a:off x="4959178" y="3560765"/>
            <a:ext cx="564293" cy="568281"/>
          </a:xfrm>
          <a:prstGeom prst="ellipse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89902" y="3422951"/>
            <a:ext cx="564293" cy="568281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19" idx="5"/>
          </p:cNvCxnSpPr>
          <p:nvPr/>
        </p:nvCxnSpPr>
        <p:spPr>
          <a:xfrm flipH="1" flipV="1">
            <a:off x="5440832" y="4045823"/>
            <a:ext cx="2236834" cy="63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5"/>
          </p:cNvCxnSpPr>
          <p:nvPr/>
        </p:nvCxnSpPr>
        <p:spPr>
          <a:xfrm flipH="1" flipV="1">
            <a:off x="2071556" y="3908009"/>
            <a:ext cx="5758510" cy="92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0" y="5867973"/>
            <a:ext cx="2998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Readable Text- </a:t>
            </a:r>
            <a:endParaRPr lang="en-US" dirty="0" smtClean="0"/>
          </a:p>
          <a:p>
            <a:r>
              <a:rPr lang="en-US" dirty="0" smtClean="0"/>
              <a:t>Learn: Aligning to the Vision- Saying Goodbye to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818239" y="4043440"/>
            <a:ext cx="2509450" cy="1750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1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 animBg="1"/>
      <p:bldP spid="20" grpId="0" animBg="1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8617</TotalTime>
  <Words>130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Image Browser Demo</vt:lpstr>
      <vt:lpstr>PowerPoint Presentation</vt:lpstr>
      <vt:lpstr>Visual communication is the heart of any social communication</vt:lpstr>
      <vt:lpstr>Modern technology is catching up with consumer trends</vt:lpstr>
      <vt:lpstr>The rise of visual is happening on DoubleDutch too….</vt:lpstr>
      <vt:lpstr>To be able to support a visual medium we need to be good at understanding images and videos</vt:lpstr>
      <vt:lpstr>What did we do?</vt:lpstr>
      <vt:lpstr>Used Google’s Vision API’s to identify attributes from images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Ashim Datta</dc:creator>
  <cp:lastModifiedBy>Ashim Datta</cp:lastModifiedBy>
  <cp:revision>21</cp:revision>
  <dcterms:created xsi:type="dcterms:W3CDTF">2016-12-15T23:08:42Z</dcterms:created>
  <dcterms:modified xsi:type="dcterms:W3CDTF">2016-12-21T22:46:11Z</dcterms:modified>
</cp:coreProperties>
</file>